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65" r:id="rId7"/>
    <p:sldId id="259" r:id="rId8"/>
    <p:sldId id="260" r:id="rId9"/>
    <p:sldId id="261" r:id="rId10"/>
    <p:sldId id="262" r:id="rId11"/>
    <p:sldId id="266" r:id="rId12"/>
    <p:sldId id="267" r:id="rId13"/>
  </p:sldIdLst>
  <p:sldSz cx="12192000" cy="6858000"/>
  <p:notesSz cx="6858000" cy="9144000"/>
  <p:defaultTextStyle>
    <a:defPPr>
      <a:defRPr lang="es-EC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21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C833D3-8F2E-4967-A1A6-81F304107B0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C"/>
        </a:p>
      </dgm:t>
    </dgm:pt>
    <dgm:pt modelId="{E37AFA46-87E9-4071-BF6C-F23FB2B7087E}">
      <dgm:prSet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lnSpc>
              <a:spcPct val="100000"/>
            </a:lnSpc>
          </a:pPr>
          <a:r>
            <a:rPr lang="es-MX"/>
            <a:t>El Este proyecto consiste en el desarrollo del juego tradicional Piedra, Papel o Tijera.</a:t>
          </a:r>
        </a:p>
        <a:p>
          <a:pPr>
            <a:lnSpc>
              <a:spcPct val="100000"/>
            </a:lnSpc>
          </a:pPr>
          <a:r>
            <a:rPr lang="es-MX"/>
            <a:t>El juego fue desarrollado en Python, ejecutado en consola.</a:t>
          </a:r>
        </a:p>
        <a:p>
          <a:pPr>
            <a:lnSpc>
              <a:spcPct val="100000"/>
            </a:lnSpc>
          </a:pPr>
          <a:r>
            <a:rPr lang="es-MX"/>
            <a:t>Permite aplicar conceptos como condicionales, bucles y manejo de errores</a:t>
          </a:r>
          <a:endParaRPr lang="es-EC" dirty="0"/>
        </a:p>
      </dgm:t>
    </dgm:pt>
    <dgm:pt modelId="{39B32186-2C00-4FF4-9128-2A2358848F44}" type="parTrans" cxnId="{AFF9A763-EAFF-47DB-958E-6F2C85F768E1}">
      <dgm:prSet/>
      <dgm:spPr/>
      <dgm:t>
        <a:bodyPr/>
        <a:lstStyle/>
        <a:p>
          <a:endParaRPr lang="es-EC"/>
        </a:p>
      </dgm:t>
    </dgm:pt>
    <dgm:pt modelId="{9C220B4C-A335-4617-8AAF-D52B9937745B}" type="sibTrans" cxnId="{AFF9A763-EAFF-47DB-958E-6F2C85F768E1}">
      <dgm:prSet/>
      <dgm:spPr/>
      <dgm:t>
        <a:bodyPr/>
        <a:lstStyle/>
        <a:p>
          <a:endParaRPr lang="es-EC"/>
        </a:p>
      </dgm:t>
    </dgm:pt>
    <dgm:pt modelId="{86A94F83-FC89-496C-BF38-94359370BC84}" type="pres">
      <dgm:prSet presAssocID="{91C833D3-8F2E-4967-A1A6-81F304107B06}" presName="linear" presStyleCnt="0">
        <dgm:presLayoutVars>
          <dgm:animLvl val="lvl"/>
          <dgm:resizeHandles val="exact"/>
        </dgm:presLayoutVars>
      </dgm:prSet>
      <dgm:spPr/>
    </dgm:pt>
    <dgm:pt modelId="{EE92A95D-2D43-452C-ACE1-9C27A5DB626E}" type="pres">
      <dgm:prSet presAssocID="{E37AFA46-87E9-4071-BF6C-F23FB2B7087E}" presName="parentText" presStyleLbl="node1" presStyleIdx="0" presStyleCnt="1" custScaleY="110687">
        <dgm:presLayoutVars>
          <dgm:chMax val="0"/>
          <dgm:bulletEnabled val="1"/>
        </dgm:presLayoutVars>
      </dgm:prSet>
      <dgm:spPr/>
    </dgm:pt>
  </dgm:ptLst>
  <dgm:cxnLst>
    <dgm:cxn modelId="{AFF9A763-EAFF-47DB-958E-6F2C85F768E1}" srcId="{91C833D3-8F2E-4967-A1A6-81F304107B06}" destId="{E37AFA46-87E9-4071-BF6C-F23FB2B7087E}" srcOrd="0" destOrd="0" parTransId="{39B32186-2C00-4FF4-9128-2A2358848F44}" sibTransId="{9C220B4C-A335-4617-8AAF-D52B9937745B}"/>
    <dgm:cxn modelId="{31A980EB-5B8B-41D2-B1BB-F8945EFADA42}" type="presOf" srcId="{91C833D3-8F2E-4967-A1A6-81F304107B06}" destId="{86A94F83-FC89-496C-BF38-94359370BC84}" srcOrd="0" destOrd="0" presId="urn:microsoft.com/office/officeart/2005/8/layout/vList2"/>
    <dgm:cxn modelId="{20617AEE-0CBC-4B82-91E3-4777CC4E45E9}" type="presOf" srcId="{E37AFA46-87E9-4071-BF6C-F23FB2B7087E}" destId="{EE92A95D-2D43-452C-ACE1-9C27A5DB626E}" srcOrd="0" destOrd="0" presId="urn:microsoft.com/office/officeart/2005/8/layout/vList2"/>
    <dgm:cxn modelId="{AFA02BD1-93CD-4587-8F0D-46239FD50E1E}" type="presParOf" srcId="{86A94F83-FC89-496C-BF38-94359370BC84}" destId="{EE92A95D-2D43-452C-ACE1-9C27A5DB626E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C833D3-8F2E-4967-A1A6-81F304107B06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s-EC"/>
        </a:p>
      </dgm:t>
    </dgm:pt>
    <dgm:pt modelId="{E37AFA46-87E9-4071-BF6C-F23FB2B7087E}">
      <dgm:prSet/>
      <dgm:spPr/>
      <dgm:t>
        <a:bodyPr/>
        <a:lstStyle/>
        <a:p>
          <a:r>
            <a:rPr lang="es-MX" dirty="0"/>
            <a:t> Reforzar conocimientos de lógica de programación.</a:t>
          </a:r>
        </a:p>
        <a:p>
          <a:r>
            <a:rPr lang="es-MX" dirty="0"/>
            <a:t>Implementar un juego funcional en consola.</a:t>
          </a:r>
        </a:p>
        <a:p>
          <a:r>
            <a:rPr lang="en-US" dirty="0"/>
            <a:t>Usar </a:t>
          </a:r>
          <a:r>
            <a:rPr lang="en-US" dirty="0" err="1"/>
            <a:t>estructuras</a:t>
          </a:r>
          <a:r>
            <a:rPr lang="en-US" dirty="0"/>
            <a:t> </a:t>
          </a:r>
          <a:r>
            <a:rPr lang="en-US" dirty="0" err="1"/>
            <a:t>como</a:t>
          </a:r>
          <a:r>
            <a:rPr lang="en-US" dirty="0"/>
            <a:t> if, while, try/except.</a:t>
          </a:r>
        </a:p>
        <a:p>
          <a:r>
            <a:rPr lang="es-MX" dirty="0"/>
            <a:t>Desarrollar un programa ordenado y funcional</a:t>
          </a:r>
          <a:endParaRPr lang="es-EC" dirty="0"/>
        </a:p>
      </dgm:t>
    </dgm:pt>
    <dgm:pt modelId="{39B32186-2C00-4FF4-9128-2A2358848F44}" type="parTrans" cxnId="{AFF9A763-EAFF-47DB-958E-6F2C85F768E1}">
      <dgm:prSet/>
      <dgm:spPr/>
      <dgm:t>
        <a:bodyPr/>
        <a:lstStyle/>
        <a:p>
          <a:endParaRPr lang="es-EC"/>
        </a:p>
      </dgm:t>
    </dgm:pt>
    <dgm:pt modelId="{9C220B4C-A335-4617-8AAF-D52B9937745B}" type="sibTrans" cxnId="{AFF9A763-EAFF-47DB-958E-6F2C85F768E1}">
      <dgm:prSet/>
      <dgm:spPr/>
      <dgm:t>
        <a:bodyPr/>
        <a:lstStyle/>
        <a:p>
          <a:endParaRPr lang="es-EC"/>
        </a:p>
      </dgm:t>
    </dgm:pt>
    <dgm:pt modelId="{9A1C36BF-35A5-47E1-9198-0E2135135370}" type="pres">
      <dgm:prSet presAssocID="{91C833D3-8F2E-4967-A1A6-81F304107B06}" presName="vert0" presStyleCnt="0">
        <dgm:presLayoutVars>
          <dgm:dir/>
          <dgm:animOne val="branch"/>
          <dgm:animLvl val="lvl"/>
        </dgm:presLayoutVars>
      </dgm:prSet>
      <dgm:spPr/>
    </dgm:pt>
    <dgm:pt modelId="{C9961244-D95A-4600-97B8-7BCAB733F184}" type="pres">
      <dgm:prSet presAssocID="{E37AFA46-87E9-4071-BF6C-F23FB2B7087E}" presName="thickLine" presStyleLbl="alignNode1" presStyleIdx="0" presStyleCnt="1"/>
      <dgm:spPr/>
    </dgm:pt>
    <dgm:pt modelId="{C5621B4B-320C-46E9-92C4-9F9BAEA7BEAD}" type="pres">
      <dgm:prSet presAssocID="{E37AFA46-87E9-4071-BF6C-F23FB2B7087E}" presName="horz1" presStyleCnt="0"/>
      <dgm:spPr/>
    </dgm:pt>
    <dgm:pt modelId="{B48D49D1-A263-4A20-9FFB-C3EAAE3826C9}" type="pres">
      <dgm:prSet presAssocID="{E37AFA46-87E9-4071-BF6C-F23FB2B7087E}" presName="tx1" presStyleLbl="revTx" presStyleIdx="0" presStyleCnt="1"/>
      <dgm:spPr/>
    </dgm:pt>
    <dgm:pt modelId="{46D691B3-662D-4813-9AC7-951F233E0349}" type="pres">
      <dgm:prSet presAssocID="{E37AFA46-87E9-4071-BF6C-F23FB2B7087E}" presName="vert1" presStyleCnt="0"/>
      <dgm:spPr/>
    </dgm:pt>
  </dgm:ptLst>
  <dgm:cxnLst>
    <dgm:cxn modelId="{4A92DE62-41ED-4F60-8AEB-7A28D97869D4}" type="presOf" srcId="{E37AFA46-87E9-4071-BF6C-F23FB2B7087E}" destId="{B48D49D1-A263-4A20-9FFB-C3EAAE3826C9}" srcOrd="0" destOrd="0" presId="urn:microsoft.com/office/officeart/2008/layout/LinedList"/>
    <dgm:cxn modelId="{AFF9A763-EAFF-47DB-958E-6F2C85F768E1}" srcId="{91C833D3-8F2E-4967-A1A6-81F304107B06}" destId="{E37AFA46-87E9-4071-BF6C-F23FB2B7087E}" srcOrd="0" destOrd="0" parTransId="{39B32186-2C00-4FF4-9128-2A2358848F44}" sibTransId="{9C220B4C-A335-4617-8AAF-D52B9937745B}"/>
    <dgm:cxn modelId="{D8D29EF7-265C-4B03-A918-09326A7414A2}" type="presOf" srcId="{91C833D3-8F2E-4967-A1A6-81F304107B06}" destId="{9A1C36BF-35A5-47E1-9198-0E2135135370}" srcOrd="0" destOrd="0" presId="urn:microsoft.com/office/officeart/2008/layout/LinedList"/>
    <dgm:cxn modelId="{1C5420F2-9040-44C3-B2B2-920C09EEFA18}" type="presParOf" srcId="{9A1C36BF-35A5-47E1-9198-0E2135135370}" destId="{C9961244-D95A-4600-97B8-7BCAB733F184}" srcOrd="0" destOrd="0" presId="urn:microsoft.com/office/officeart/2008/layout/LinedList"/>
    <dgm:cxn modelId="{76C7E17D-26DA-45A9-9BF1-7DA69B406824}" type="presParOf" srcId="{9A1C36BF-35A5-47E1-9198-0E2135135370}" destId="{C5621B4B-320C-46E9-92C4-9F9BAEA7BEAD}" srcOrd="1" destOrd="0" presId="urn:microsoft.com/office/officeart/2008/layout/LinedList"/>
    <dgm:cxn modelId="{296565CA-FA17-429A-9C1A-AC877F8FFC39}" type="presParOf" srcId="{C5621B4B-320C-46E9-92C4-9F9BAEA7BEAD}" destId="{B48D49D1-A263-4A20-9FFB-C3EAAE3826C9}" srcOrd="0" destOrd="0" presId="urn:microsoft.com/office/officeart/2008/layout/LinedList"/>
    <dgm:cxn modelId="{A3787C6D-B138-4C54-BAA1-6AE9BB72FC44}" type="presParOf" srcId="{C5621B4B-320C-46E9-92C4-9F9BAEA7BEAD}" destId="{46D691B3-662D-4813-9AC7-951F233E034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1C833D3-8F2E-4967-A1A6-81F304107B06}" type="doc">
      <dgm:prSet loTypeId="urn:microsoft.com/office/officeart/2008/layout/LinedLis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s-EC"/>
        </a:p>
      </dgm:t>
    </dgm:pt>
    <dgm:pt modelId="{E37AFA46-87E9-4071-BF6C-F23FB2B7087E}">
      <dgm:prSet/>
      <dgm:spPr/>
      <dgm:t>
        <a:bodyPr/>
        <a:lstStyle/>
        <a:p>
          <a:r>
            <a:rPr lang="es-EC" dirty="0"/>
            <a:t> Lenguaje: Python 3.x</a:t>
          </a:r>
        </a:p>
        <a:p>
          <a:r>
            <a:rPr lang="es-EC" dirty="0"/>
            <a:t> Entorno: Visual Studio </a:t>
          </a:r>
          <a:r>
            <a:rPr lang="es-EC" dirty="0" err="1"/>
            <a:t>Code</a:t>
          </a:r>
          <a:r>
            <a:rPr lang="es-EC" dirty="0"/>
            <a:t> </a:t>
          </a:r>
        </a:p>
        <a:p>
          <a:r>
            <a:rPr lang="es-MX" dirty="0"/>
            <a:t>Ejecución: Consola o Terminal</a:t>
          </a:r>
        </a:p>
        <a:p>
          <a:r>
            <a:rPr lang="es-EC" dirty="0"/>
            <a:t>Repositorio: GitHub</a:t>
          </a:r>
        </a:p>
      </dgm:t>
    </dgm:pt>
    <dgm:pt modelId="{39B32186-2C00-4FF4-9128-2A2358848F44}" type="parTrans" cxnId="{AFF9A763-EAFF-47DB-958E-6F2C85F768E1}">
      <dgm:prSet/>
      <dgm:spPr/>
      <dgm:t>
        <a:bodyPr/>
        <a:lstStyle/>
        <a:p>
          <a:endParaRPr lang="es-EC"/>
        </a:p>
      </dgm:t>
    </dgm:pt>
    <dgm:pt modelId="{9C220B4C-A335-4617-8AAF-D52B9937745B}" type="sibTrans" cxnId="{AFF9A763-EAFF-47DB-958E-6F2C85F768E1}">
      <dgm:prSet/>
      <dgm:spPr/>
      <dgm:t>
        <a:bodyPr/>
        <a:lstStyle/>
        <a:p>
          <a:endParaRPr lang="es-EC"/>
        </a:p>
      </dgm:t>
    </dgm:pt>
    <dgm:pt modelId="{9A1C36BF-35A5-47E1-9198-0E2135135370}" type="pres">
      <dgm:prSet presAssocID="{91C833D3-8F2E-4967-A1A6-81F304107B06}" presName="vert0" presStyleCnt="0">
        <dgm:presLayoutVars>
          <dgm:dir/>
          <dgm:animOne val="branch"/>
          <dgm:animLvl val="lvl"/>
        </dgm:presLayoutVars>
      </dgm:prSet>
      <dgm:spPr/>
    </dgm:pt>
    <dgm:pt modelId="{C9961244-D95A-4600-97B8-7BCAB733F184}" type="pres">
      <dgm:prSet presAssocID="{E37AFA46-87E9-4071-BF6C-F23FB2B7087E}" presName="thickLine" presStyleLbl="alignNode1" presStyleIdx="0" presStyleCnt="1"/>
      <dgm:spPr/>
    </dgm:pt>
    <dgm:pt modelId="{C5621B4B-320C-46E9-92C4-9F9BAEA7BEAD}" type="pres">
      <dgm:prSet presAssocID="{E37AFA46-87E9-4071-BF6C-F23FB2B7087E}" presName="horz1" presStyleCnt="0"/>
      <dgm:spPr/>
    </dgm:pt>
    <dgm:pt modelId="{B48D49D1-A263-4A20-9FFB-C3EAAE3826C9}" type="pres">
      <dgm:prSet presAssocID="{E37AFA46-87E9-4071-BF6C-F23FB2B7087E}" presName="tx1" presStyleLbl="revTx" presStyleIdx="0" presStyleCnt="1"/>
      <dgm:spPr/>
    </dgm:pt>
    <dgm:pt modelId="{46D691B3-662D-4813-9AC7-951F233E0349}" type="pres">
      <dgm:prSet presAssocID="{E37AFA46-87E9-4071-BF6C-F23FB2B7087E}" presName="vert1" presStyleCnt="0"/>
      <dgm:spPr/>
    </dgm:pt>
  </dgm:ptLst>
  <dgm:cxnLst>
    <dgm:cxn modelId="{4A92DE62-41ED-4F60-8AEB-7A28D97869D4}" type="presOf" srcId="{E37AFA46-87E9-4071-BF6C-F23FB2B7087E}" destId="{B48D49D1-A263-4A20-9FFB-C3EAAE3826C9}" srcOrd="0" destOrd="0" presId="urn:microsoft.com/office/officeart/2008/layout/LinedList"/>
    <dgm:cxn modelId="{AFF9A763-EAFF-47DB-958E-6F2C85F768E1}" srcId="{91C833D3-8F2E-4967-A1A6-81F304107B06}" destId="{E37AFA46-87E9-4071-BF6C-F23FB2B7087E}" srcOrd="0" destOrd="0" parTransId="{39B32186-2C00-4FF4-9128-2A2358848F44}" sibTransId="{9C220B4C-A335-4617-8AAF-D52B9937745B}"/>
    <dgm:cxn modelId="{D8D29EF7-265C-4B03-A918-09326A7414A2}" type="presOf" srcId="{91C833D3-8F2E-4967-A1A6-81F304107B06}" destId="{9A1C36BF-35A5-47E1-9198-0E2135135370}" srcOrd="0" destOrd="0" presId="urn:microsoft.com/office/officeart/2008/layout/LinedList"/>
    <dgm:cxn modelId="{1C5420F2-9040-44C3-B2B2-920C09EEFA18}" type="presParOf" srcId="{9A1C36BF-35A5-47E1-9198-0E2135135370}" destId="{C9961244-D95A-4600-97B8-7BCAB733F184}" srcOrd="0" destOrd="0" presId="urn:microsoft.com/office/officeart/2008/layout/LinedList"/>
    <dgm:cxn modelId="{76C7E17D-26DA-45A9-9BF1-7DA69B406824}" type="presParOf" srcId="{9A1C36BF-35A5-47E1-9198-0E2135135370}" destId="{C5621B4B-320C-46E9-92C4-9F9BAEA7BEAD}" srcOrd="1" destOrd="0" presId="urn:microsoft.com/office/officeart/2008/layout/LinedList"/>
    <dgm:cxn modelId="{296565CA-FA17-429A-9C1A-AC877F8FFC39}" type="presParOf" srcId="{C5621B4B-320C-46E9-92C4-9F9BAEA7BEAD}" destId="{B48D49D1-A263-4A20-9FFB-C3EAAE3826C9}" srcOrd="0" destOrd="0" presId="urn:microsoft.com/office/officeart/2008/layout/LinedList"/>
    <dgm:cxn modelId="{A3787C6D-B138-4C54-BAA1-6AE9BB72FC44}" type="presParOf" srcId="{C5621B4B-320C-46E9-92C4-9F9BAEA7BEAD}" destId="{46D691B3-662D-4813-9AC7-951F233E034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1C833D3-8F2E-4967-A1A6-81F304107B06}" type="doc">
      <dgm:prSet loTypeId="urn:microsoft.com/office/officeart/2008/layout/LinedList" loCatId="list" qsTypeId="urn:microsoft.com/office/officeart/2005/8/quickstyle/simple1" qsCatId="simple" csTypeId="urn:microsoft.com/office/officeart/2005/8/colors/accent5_2" csCatId="accent5" phldr="1"/>
      <dgm:spPr/>
      <dgm:t>
        <a:bodyPr/>
        <a:lstStyle/>
        <a:p>
          <a:endParaRPr lang="es-EC"/>
        </a:p>
      </dgm:t>
    </dgm:pt>
    <dgm:pt modelId="{E37AFA46-87E9-4071-BF6C-F23FB2B7087E}">
      <dgm:prSet/>
      <dgm:spPr/>
      <dgm:t>
        <a:bodyPr/>
        <a:lstStyle/>
        <a:p>
          <a:r>
            <a:rPr lang="es-MX" dirty="0"/>
            <a:t>El usuario elige: piedra, papel o tijera.</a:t>
          </a:r>
        </a:p>
        <a:p>
          <a:r>
            <a:rPr lang="es-MX" dirty="0"/>
            <a:t>La computadora elige aleatoriamente una opción.</a:t>
          </a:r>
        </a:p>
        <a:p>
          <a:r>
            <a:rPr lang="es-MX" dirty="0"/>
            <a:t>Se comparan ambas elecciones y se determina el resultado.</a:t>
          </a:r>
        </a:p>
        <a:p>
          <a:r>
            <a:rPr lang="es-EC" dirty="0"/>
            <a:t>- Piedra gana a Tijera</a:t>
          </a:r>
        </a:p>
        <a:p>
          <a:r>
            <a:rPr lang="es-EC" dirty="0"/>
            <a:t>- Tijera gana a Papel</a:t>
          </a:r>
        </a:p>
        <a:p>
          <a:r>
            <a:rPr lang="es-EC" dirty="0"/>
            <a:t>- Papel gana a Piedra</a:t>
          </a:r>
        </a:p>
      </dgm:t>
    </dgm:pt>
    <dgm:pt modelId="{39B32186-2C00-4FF4-9128-2A2358848F44}" type="parTrans" cxnId="{AFF9A763-EAFF-47DB-958E-6F2C85F768E1}">
      <dgm:prSet/>
      <dgm:spPr/>
      <dgm:t>
        <a:bodyPr/>
        <a:lstStyle/>
        <a:p>
          <a:endParaRPr lang="es-EC"/>
        </a:p>
      </dgm:t>
    </dgm:pt>
    <dgm:pt modelId="{9C220B4C-A335-4617-8AAF-D52B9937745B}" type="sibTrans" cxnId="{AFF9A763-EAFF-47DB-958E-6F2C85F768E1}">
      <dgm:prSet/>
      <dgm:spPr/>
      <dgm:t>
        <a:bodyPr/>
        <a:lstStyle/>
        <a:p>
          <a:endParaRPr lang="es-EC"/>
        </a:p>
      </dgm:t>
    </dgm:pt>
    <dgm:pt modelId="{47616D89-9F62-46D6-AFFC-595F9C145A2A}" type="pres">
      <dgm:prSet presAssocID="{91C833D3-8F2E-4967-A1A6-81F304107B06}" presName="vert0" presStyleCnt="0">
        <dgm:presLayoutVars>
          <dgm:dir/>
          <dgm:animOne val="branch"/>
          <dgm:animLvl val="lvl"/>
        </dgm:presLayoutVars>
      </dgm:prSet>
      <dgm:spPr/>
    </dgm:pt>
    <dgm:pt modelId="{B693BBB6-30DB-4AD5-8BE2-B5C6F04AE00E}" type="pres">
      <dgm:prSet presAssocID="{E37AFA46-87E9-4071-BF6C-F23FB2B7087E}" presName="thickLine" presStyleLbl="alignNode1" presStyleIdx="0" presStyleCnt="1"/>
      <dgm:spPr/>
    </dgm:pt>
    <dgm:pt modelId="{8ED7CEAE-9284-49BA-BE3F-BDF632ACED5B}" type="pres">
      <dgm:prSet presAssocID="{E37AFA46-87E9-4071-BF6C-F23FB2B7087E}" presName="horz1" presStyleCnt="0"/>
      <dgm:spPr/>
    </dgm:pt>
    <dgm:pt modelId="{20A0D5BE-631C-4E43-BE88-A06CAADFC687}" type="pres">
      <dgm:prSet presAssocID="{E37AFA46-87E9-4071-BF6C-F23FB2B7087E}" presName="tx1" presStyleLbl="revTx" presStyleIdx="0" presStyleCnt="1"/>
      <dgm:spPr/>
    </dgm:pt>
    <dgm:pt modelId="{5B3201B4-407E-4F72-8C30-7C7AEB405D28}" type="pres">
      <dgm:prSet presAssocID="{E37AFA46-87E9-4071-BF6C-F23FB2B7087E}" presName="vert1" presStyleCnt="0"/>
      <dgm:spPr/>
    </dgm:pt>
  </dgm:ptLst>
  <dgm:cxnLst>
    <dgm:cxn modelId="{AFF9A763-EAFF-47DB-958E-6F2C85F768E1}" srcId="{91C833D3-8F2E-4967-A1A6-81F304107B06}" destId="{E37AFA46-87E9-4071-BF6C-F23FB2B7087E}" srcOrd="0" destOrd="0" parTransId="{39B32186-2C00-4FF4-9128-2A2358848F44}" sibTransId="{9C220B4C-A335-4617-8AAF-D52B9937745B}"/>
    <dgm:cxn modelId="{4357297B-9B9D-4245-94CE-E964B56ADE56}" type="presOf" srcId="{E37AFA46-87E9-4071-BF6C-F23FB2B7087E}" destId="{20A0D5BE-631C-4E43-BE88-A06CAADFC687}" srcOrd="0" destOrd="0" presId="urn:microsoft.com/office/officeart/2008/layout/LinedList"/>
    <dgm:cxn modelId="{5706BD94-28CF-4638-910B-F3587D4A603F}" type="presOf" srcId="{91C833D3-8F2E-4967-A1A6-81F304107B06}" destId="{47616D89-9F62-46D6-AFFC-595F9C145A2A}" srcOrd="0" destOrd="0" presId="urn:microsoft.com/office/officeart/2008/layout/LinedList"/>
    <dgm:cxn modelId="{61D4A554-6D60-46CA-AFB6-EB66F06CFCC7}" type="presParOf" srcId="{47616D89-9F62-46D6-AFFC-595F9C145A2A}" destId="{B693BBB6-30DB-4AD5-8BE2-B5C6F04AE00E}" srcOrd="0" destOrd="0" presId="urn:microsoft.com/office/officeart/2008/layout/LinedList"/>
    <dgm:cxn modelId="{8FC7E715-BDDC-47FD-A91E-5294F73BE577}" type="presParOf" srcId="{47616D89-9F62-46D6-AFFC-595F9C145A2A}" destId="{8ED7CEAE-9284-49BA-BE3F-BDF632ACED5B}" srcOrd="1" destOrd="0" presId="urn:microsoft.com/office/officeart/2008/layout/LinedList"/>
    <dgm:cxn modelId="{0C079621-6BA3-46AE-BDEE-252EB8AD2CA6}" type="presParOf" srcId="{8ED7CEAE-9284-49BA-BE3F-BDF632ACED5B}" destId="{20A0D5BE-631C-4E43-BE88-A06CAADFC687}" srcOrd="0" destOrd="0" presId="urn:microsoft.com/office/officeart/2008/layout/LinedList"/>
    <dgm:cxn modelId="{5A3E652B-177D-438C-8352-785EE3316764}" type="presParOf" srcId="{8ED7CEAE-9284-49BA-BE3F-BDF632ACED5B}" destId="{5B3201B4-407E-4F72-8C30-7C7AEB405D2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E92A95D-2D43-452C-ACE1-9C27A5DB626E}">
      <dsp:nvSpPr>
        <dsp:cNvPr id="0" name=""/>
        <dsp:cNvSpPr/>
      </dsp:nvSpPr>
      <dsp:spPr>
        <a:xfrm>
          <a:off x="0" y="328944"/>
          <a:ext cx="10515600" cy="3693448"/>
        </a:xfrm>
        <a:prstGeom prst="roundRect">
          <a:avLst/>
        </a:prstGeom>
        <a:solidFill>
          <a:schemeClr val="lt1"/>
        </a:solidFill>
        <a:ln w="190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/>
            <a:t>El Este proyecto consiste en el desarrollo del juego tradicional Piedra, Papel o Tijera.</a:t>
          </a:r>
        </a:p>
        <a:p>
          <a:pPr marL="0" lvl="0" indent="0" algn="l" defTabSz="1377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/>
            <a:t>El juego fue desarrollado en Python, ejecutado en consola.</a:t>
          </a:r>
        </a:p>
        <a:p>
          <a:pPr marL="0" lvl="0" indent="0" algn="l" defTabSz="1377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100" kern="1200"/>
            <a:t>Permite aplicar conceptos como condicionales, bucles y manejo de errores</a:t>
          </a:r>
          <a:endParaRPr lang="es-EC" sz="3100" kern="1200" dirty="0"/>
        </a:p>
      </dsp:txBody>
      <dsp:txXfrm>
        <a:off x="180299" y="509243"/>
        <a:ext cx="10155002" cy="333285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961244-D95A-4600-97B8-7BCAB733F184}">
      <dsp:nvSpPr>
        <dsp:cNvPr id="0" name=""/>
        <dsp:cNvSpPr/>
      </dsp:nvSpPr>
      <dsp:spPr>
        <a:xfrm>
          <a:off x="0" y="0"/>
          <a:ext cx="629171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D49D1-A263-4A20-9FFB-C3EAAE3826C9}">
      <dsp:nvSpPr>
        <dsp:cNvPr id="0" name=""/>
        <dsp:cNvSpPr/>
      </dsp:nvSpPr>
      <dsp:spPr>
        <a:xfrm>
          <a:off x="0" y="0"/>
          <a:ext cx="6291714" cy="5530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4000" kern="1200" dirty="0"/>
            <a:t> Reforzar conocimientos de lógica de programación.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4000" kern="1200" dirty="0"/>
            <a:t>Implementar un juego funcional en consola.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Usar </a:t>
          </a:r>
          <a:r>
            <a:rPr lang="en-US" sz="4000" kern="1200" dirty="0" err="1"/>
            <a:t>estructuras</a:t>
          </a:r>
          <a:r>
            <a:rPr lang="en-US" sz="4000" kern="1200" dirty="0"/>
            <a:t> </a:t>
          </a:r>
          <a:r>
            <a:rPr lang="en-US" sz="4000" kern="1200" dirty="0" err="1"/>
            <a:t>como</a:t>
          </a:r>
          <a:r>
            <a:rPr lang="en-US" sz="4000" kern="1200" dirty="0"/>
            <a:t> if, while, try/except.</a:t>
          </a:r>
        </a:p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4000" kern="1200" dirty="0"/>
            <a:t>Desarrollar un programa ordenado y funcional</a:t>
          </a:r>
          <a:endParaRPr lang="es-EC" sz="4000" kern="1200" dirty="0"/>
        </a:p>
      </dsp:txBody>
      <dsp:txXfrm>
        <a:off x="0" y="0"/>
        <a:ext cx="6291714" cy="553073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9961244-D95A-4600-97B8-7BCAB733F184}">
      <dsp:nvSpPr>
        <dsp:cNvPr id="0" name=""/>
        <dsp:cNvSpPr/>
      </dsp:nvSpPr>
      <dsp:spPr>
        <a:xfrm>
          <a:off x="0" y="0"/>
          <a:ext cx="6291714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8D49D1-A263-4A20-9FFB-C3EAAE3826C9}">
      <dsp:nvSpPr>
        <dsp:cNvPr id="0" name=""/>
        <dsp:cNvSpPr/>
      </dsp:nvSpPr>
      <dsp:spPr>
        <a:xfrm>
          <a:off x="0" y="0"/>
          <a:ext cx="6291714" cy="55307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4310" tIns="194310" rIns="194310" bIns="194310" numCol="1" spcCol="1270" anchor="t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5100" kern="1200" dirty="0"/>
            <a:t> Lenguaje: Python 3.x</a:t>
          </a:r>
        </a:p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5100" kern="1200" dirty="0"/>
            <a:t> Entorno: Visual Studio </a:t>
          </a:r>
          <a:r>
            <a:rPr lang="es-EC" sz="5100" kern="1200" dirty="0" err="1"/>
            <a:t>Code</a:t>
          </a:r>
          <a:r>
            <a:rPr lang="es-EC" sz="5100" kern="1200" dirty="0"/>
            <a:t> </a:t>
          </a:r>
        </a:p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5100" kern="1200" dirty="0"/>
            <a:t>Ejecución: Consola o Terminal</a:t>
          </a:r>
        </a:p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5100" kern="1200" dirty="0"/>
            <a:t>Repositorio: GitHub</a:t>
          </a:r>
        </a:p>
      </dsp:txBody>
      <dsp:txXfrm>
        <a:off x="0" y="0"/>
        <a:ext cx="6291714" cy="553073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93BBB6-30DB-4AD5-8BE2-B5C6F04AE00E}">
      <dsp:nvSpPr>
        <dsp:cNvPr id="0" name=""/>
        <dsp:cNvSpPr/>
      </dsp:nvSpPr>
      <dsp:spPr>
        <a:xfrm>
          <a:off x="0" y="0"/>
          <a:ext cx="10515600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A0D5BE-631C-4E43-BE88-A06CAADFC687}">
      <dsp:nvSpPr>
        <dsp:cNvPr id="0" name=""/>
        <dsp:cNvSpPr/>
      </dsp:nvSpPr>
      <dsp:spPr>
        <a:xfrm>
          <a:off x="0" y="0"/>
          <a:ext cx="10515600" cy="435133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El usuario elige: piedra, papel o tijera.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La computadora elige aleatoriamente una opción.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Se comparan ambas elecciones y se determina el resultado.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200" kern="1200" dirty="0"/>
            <a:t>- Piedra gana a Tijera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200" kern="1200" dirty="0"/>
            <a:t>- Tijera gana a Papel</a:t>
          </a:r>
        </a:p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C" sz="3200" kern="1200" dirty="0"/>
            <a:t>- Papel gana a Piedra</a:t>
          </a:r>
        </a:p>
      </dsp:txBody>
      <dsp:txXfrm>
        <a:off x="0" y="0"/>
        <a:ext cx="10515600" cy="43513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CB2FA8-3B14-7C89-4EEC-DD22C5E880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E96070B-03AB-4CCD-6B32-51CED0ECDF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03F142-5130-06CA-0CCD-D70B222B3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681935B-FDFB-4C06-5D39-40B6F9288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C143486-7D43-5674-0989-F939B88CA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900753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0B7D23-ECE4-B8C9-9B94-3EB68171E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C5E17CB-1181-3034-2547-478D52B8E4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53E2235-43A2-64DE-0A15-0C6D7E041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34B4E6-8F74-75D8-B127-20FBFD7EC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B41D9B6-BEE3-67B4-2EDD-5490634A2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02299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1765EEB-8BA2-ACDC-5F6C-35B0CAA72F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1B2771C-28DD-2451-A239-F06F9476E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8C9199-5457-AB8C-2DDE-BBD9FC05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20D3BD-8661-EACB-6753-411533967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5F46DD0-4F45-F584-6184-645A2DD84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773560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955535-ABCA-8977-3334-292AFBAFF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8E22D2D-DA50-E9BE-F1B0-7E29FC776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071779E-09E5-8AB4-47E8-D63AEEB04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62AB323-AB2F-35A4-F2FE-D048FF30C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52D05B-B0DC-E60D-584D-B101BFCD5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374415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39DE36-2A14-F415-85CE-A744D2CE8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572C3AA-72A0-7113-2B54-B366D617C7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4E80C0-9108-61D4-B8ED-05B154B47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40C9DD3-867A-0731-7F92-5B8E79349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C7A5145-876F-806E-E40A-57C1FD337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601076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3E458-BED1-44CB-C7C3-E95BF5C93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1FB1DE7-5F73-6817-022B-D5F56621F3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BB47025-A68B-9B0B-A7FE-3268124A4C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BB0F3A4-D288-94B6-5E52-B3A1B7CB2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F8138A-F1FF-9778-CBF3-7625FE9EE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6E0FD04-02EE-64B4-9726-219F32D1C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386778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637B4E-7165-2564-9089-C665186E7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1679626-0EB5-48E9-4423-6027B1226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5D3CD0D6-CF1F-1564-98AC-DE7F54E539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95F5A85-6CB4-B820-97AC-B8F6404824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4F093B8-1AD9-09B7-E497-1C5A0D042D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DB2E074-23C7-255B-8E27-534AAAF41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D0AA5CA-9559-4A4A-6D85-8C4C35B1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3C6165B3-227C-3780-D116-5F9B864B3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40593854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D92B32-7D8B-F752-E98C-6CBD07132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A41015F-8647-3650-B631-71F2C833F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B049A2C-0096-AF63-1761-E036C636E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4A20929-A64F-BBA6-8A7B-0784654E2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91423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1CEA8CE-F02E-8C4B-D005-33B8E1121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C3966FF-B6C1-2BE1-77CA-A4E84E1CD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A609415-1890-55C3-2D27-D1782E935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117200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2B137-FA07-1B50-D2C0-F3AD6ED4B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875ED4-5CA3-24E0-C464-5E90CA2663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07ADE5B-1B0B-65AF-69BC-3160DAE13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F3F25D8-E3D9-5EE3-573D-2D2017004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2E6928-8C64-D68F-4602-C0670B20A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AAD948-29F0-C7DA-69FD-79E8BF28C1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986403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589EAE-072D-8AE0-7A18-1E80535DB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B430D4A-6846-EE59-1A1B-098A081004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C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381B274-21D2-B9B9-EDC5-45BE237E1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FE139E9-037C-6C13-BDE7-F3C77B8A1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CF3802-75CA-2334-C490-AD2213D5C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C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E0B4FF-04E5-3EFE-96FC-ABD577EE5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251581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E59FC48-0D4E-21A6-63CA-95A8340867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EC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28D769-EF53-C165-8DDA-1F28CF4AE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EC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F5AB2A3-0801-2ECA-91F9-4A0EBB712C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498FC0-2684-43C2-ADAC-8C661E3E6DCA}" type="datetimeFigureOut">
              <a:rPr lang="es-EC" smtClean="0"/>
              <a:t>21/6/2025</a:t>
            </a:fld>
            <a:endParaRPr lang="es-EC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77D2A7-2255-7DBD-2F96-A9FC82CFB2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EC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A7FA01F-E384-FEC6-8400-8841A7688B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DF5C0F-5EF3-44FC-B4A6-0851BAA4761C}" type="slidenum">
              <a:rPr lang="es-EC" smtClean="0"/>
              <a:t>‹Nº›</a:t>
            </a:fld>
            <a:endParaRPr lang="es-EC"/>
          </a:p>
        </p:txBody>
      </p:sp>
    </p:spTree>
    <p:extLst>
      <p:ext uri="{BB962C8B-B14F-4D97-AF65-F5344CB8AC3E}">
        <p14:creationId xmlns:p14="http://schemas.microsoft.com/office/powerpoint/2010/main" val="3136930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C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CC77D21-8939-D358-253F-9704F50671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8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Proyecto: Software Piedra, Papel y Tijera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13AB48-70CC-F9CE-FB71-E55902F040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b="1"/>
              <a:t>Alumno: Luis Alfonso Lituma Vera.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b="1"/>
              <a:t>Asignatura: Lógica de Programación.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200" b="1"/>
              <a:t>Fecha: 22/07/2025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200"/>
          </a:p>
        </p:txBody>
      </p:sp>
      <p:pic>
        <p:nvPicPr>
          <p:cNvPr id="5" name="Imagen 4" descr="Logotipo, nombre de la empresa">
            <a:extLst>
              <a:ext uri="{FF2B5EF4-FFF2-40B4-BE49-F238E27FC236}">
                <a16:creationId xmlns:a16="http://schemas.microsoft.com/office/drawing/2014/main" id="{23EDECF1-8993-3D09-5831-07656EBCF4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9048" y="699516"/>
            <a:ext cx="5458968" cy="5458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077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445EF5-A116-5515-5241-FB66C14DE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759" y="0"/>
            <a:ext cx="10515600" cy="1325563"/>
          </a:xfrm>
        </p:spPr>
        <p:txBody>
          <a:bodyPr/>
          <a:lstStyle/>
          <a:p>
            <a:r>
              <a:rPr lang="es-EC" dirty="0"/>
              <a:t>CÓDIGO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B5C32347-2539-F576-9199-20A155BB52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2759" y="1027906"/>
            <a:ext cx="10836166" cy="5758843"/>
          </a:xfrm>
        </p:spPr>
      </p:pic>
    </p:spTree>
    <p:extLst>
      <p:ext uri="{BB962C8B-B14F-4D97-AF65-F5344CB8AC3E}">
        <p14:creationId xmlns:p14="http://schemas.microsoft.com/office/powerpoint/2010/main" val="2954779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45CA8B-AA56-3C02-68CA-E356CA076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es-EC" sz="3200"/>
              <a:t>Explicación de Código Principal</a:t>
            </a:r>
          </a:p>
        </p:txBody>
      </p:sp>
      <p:pic>
        <p:nvPicPr>
          <p:cNvPr id="12" name="Picture 4" descr="Script de ordenador en una pantalla">
            <a:extLst>
              <a:ext uri="{FF2B5EF4-FFF2-40B4-BE49-F238E27FC236}">
                <a16:creationId xmlns:a16="http://schemas.microsoft.com/office/drawing/2014/main" id="{041C3C6A-5AF9-ED2F-4EF0-D55065451A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" r="40613" b="-1"/>
          <a:stretch>
            <a:fillRect/>
          </a:stretch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Marcador de contenido 2">
            <a:extLst>
              <a:ext uri="{FF2B5EF4-FFF2-40B4-BE49-F238E27FC236}">
                <a16:creationId xmlns:a16="http://schemas.microsoft.com/office/drawing/2014/main" id="{2D019492-DF8C-AE49-F547-EAD1FB6212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anchor="t">
            <a:normAutofit/>
          </a:bodyPr>
          <a:lstStyle/>
          <a:p>
            <a:r>
              <a:rPr lang="es-MX" sz="2000" dirty="0"/>
              <a:t>input() para recibir la elección del usuario.</a:t>
            </a:r>
          </a:p>
          <a:p>
            <a:r>
              <a:rPr lang="es-MX" sz="2000" dirty="0" err="1"/>
              <a:t>random.randint</a:t>
            </a:r>
            <a:r>
              <a:rPr lang="es-MX" sz="2000" dirty="0"/>
              <a:t>() para la computadora.</a:t>
            </a:r>
          </a:p>
          <a:p>
            <a:r>
              <a:rPr lang="es-MX" sz="2000" dirty="0" err="1"/>
              <a:t>if</a:t>
            </a:r>
            <a:r>
              <a:rPr lang="es-MX" sz="2000" dirty="0"/>
              <a:t>, </a:t>
            </a:r>
            <a:r>
              <a:rPr lang="es-MX" sz="2000" dirty="0" err="1"/>
              <a:t>elif</a:t>
            </a:r>
            <a:r>
              <a:rPr lang="es-MX" sz="2000" dirty="0"/>
              <a:t>, </a:t>
            </a:r>
            <a:r>
              <a:rPr lang="es-MX" sz="2000" dirty="0" err="1"/>
              <a:t>else</a:t>
            </a:r>
            <a:r>
              <a:rPr lang="es-MX" sz="2000" dirty="0"/>
              <a:t> para lógica de decisiones.</a:t>
            </a:r>
          </a:p>
          <a:p>
            <a:r>
              <a:rPr lang="es-MX" sz="2000" dirty="0" err="1"/>
              <a:t>while</a:t>
            </a:r>
            <a:r>
              <a:rPr lang="es-MX" sz="2000" dirty="0"/>
              <a:t> y try/</a:t>
            </a:r>
            <a:r>
              <a:rPr lang="es-MX" sz="2000" dirty="0" err="1"/>
              <a:t>except</a:t>
            </a:r>
            <a:r>
              <a:rPr lang="es-MX" sz="2000" dirty="0"/>
              <a:t> para manejo de errores.</a:t>
            </a:r>
          </a:p>
          <a:p>
            <a:endParaRPr lang="es-EC" sz="2000" dirty="0"/>
          </a:p>
        </p:txBody>
      </p:sp>
    </p:spTree>
    <p:extLst>
      <p:ext uri="{BB962C8B-B14F-4D97-AF65-F5344CB8AC3E}">
        <p14:creationId xmlns:p14="http://schemas.microsoft.com/office/powerpoint/2010/main" val="1282013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05CDA5-F8D4-96A7-A4A2-9F2106D72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/>
              <a:t>Video Demostrativo</a:t>
            </a:r>
          </a:p>
        </p:txBody>
      </p:sp>
      <p:pic>
        <p:nvPicPr>
          <p:cNvPr id="8" name="juego.py - piedra-papel-tijera - Visual Studio Code 2025-06-21 21-27-45">
            <a:hlinkClick r:id="" action="ppaction://media"/>
            <a:extLst>
              <a:ext uri="{FF2B5EF4-FFF2-40B4-BE49-F238E27FC236}">
                <a16:creationId xmlns:a16="http://schemas.microsoft.com/office/drawing/2014/main" id="{1F436722-2C36-2AFD-B70F-D7D63BA7536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199" y="1208342"/>
            <a:ext cx="10036277" cy="5331287"/>
          </a:xfrm>
        </p:spPr>
      </p:pic>
    </p:spTree>
    <p:extLst>
      <p:ext uri="{BB962C8B-B14F-4D97-AF65-F5344CB8AC3E}">
        <p14:creationId xmlns:p14="http://schemas.microsoft.com/office/powerpoint/2010/main" val="1366057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29"/>
    </mc:Choice>
    <mc:Fallback>
      <p:transition spd="slow" advTm="8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7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8CAAD0-CA68-6A67-E8EE-C1C50C58A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SOFTWARE PIEDRA, PAPEL O TIJERA.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C8D6B7A-D0DF-0C8E-0C09-0958FD4AAF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296" y="643466"/>
            <a:ext cx="5568739" cy="5568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9486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47B222-F7EA-FA55-1D46-5164EDE292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/>
              <a:t>Introducción.</a:t>
            </a:r>
            <a:endParaRPr lang="es-EC" dirty="0"/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08278B0D-6F80-5EA1-BC75-24D1D764C7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619470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58361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4054996-5817-D6B3-F23B-281B41BCDB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BC8166-481C-4473-95F5-9A5B9073B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A5CE6E-90AF-4D43-A014-1F9EC83EB9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DF84DEF-33B5-8323-CA50-7F2179F36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3467"/>
            <a:ext cx="2951205" cy="5571066"/>
          </a:xfrm>
        </p:spPr>
        <p:txBody>
          <a:bodyPr>
            <a:normAutofit/>
          </a:bodyPr>
          <a:lstStyle/>
          <a:p>
            <a:r>
              <a:rPr lang="es-EC">
                <a:solidFill>
                  <a:srgbClr val="FFFFFF"/>
                </a:solidFill>
              </a:rPr>
              <a:t>Objetivos.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97CF1A06-F3C9-20D2-B9F6-9ED271ABF20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3130673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4775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6089D3A-ADF8-27FD-6C73-60AF4D28D2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DE36EA6-F9B8-B41C-BCC2-FB96255849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0F365CB-D1A5-4C7F-7CF8-A1B3294FA1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4512467" cy="6858000"/>
          </a:xfrm>
          <a:custGeom>
            <a:avLst/>
            <a:gdLst>
              <a:gd name="connsiteX0" fmla="*/ 0 w 4512467"/>
              <a:gd name="connsiteY0" fmla="*/ 0 h 6858000"/>
              <a:gd name="connsiteX1" fmla="*/ 2579526 w 4512467"/>
              <a:gd name="connsiteY1" fmla="*/ 0 h 6858000"/>
              <a:gd name="connsiteX2" fmla="*/ 2583267 w 4512467"/>
              <a:gd name="connsiteY2" fmla="*/ 2151 h 6858000"/>
              <a:gd name="connsiteX3" fmla="*/ 4512467 w 4512467"/>
              <a:gd name="connsiteY3" fmla="*/ 3429000 h 6858000"/>
              <a:gd name="connsiteX4" fmla="*/ 2583267 w 4512467"/>
              <a:gd name="connsiteY4" fmla="*/ 6855849 h 6858000"/>
              <a:gd name="connsiteX5" fmla="*/ 2579526 w 4512467"/>
              <a:gd name="connsiteY5" fmla="*/ 6858000 h 6858000"/>
              <a:gd name="connsiteX6" fmla="*/ 0 w 451246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12467" h="6858000">
                <a:moveTo>
                  <a:pt x="0" y="0"/>
                </a:moveTo>
                <a:lnTo>
                  <a:pt x="2579526" y="0"/>
                </a:lnTo>
                <a:lnTo>
                  <a:pt x="2583267" y="2151"/>
                </a:lnTo>
                <a:cubicBezTo>
                  <a:pt x="3739868" y="704919"/>
                  <a:pt x="4512467" y="1976735"/>
                  <a:pt x="4512467" y="3429000"/>
                </a:cubicBezTo>
                <a:cubicBezTo>
                  <a:pt x="4512467" y="4881266"/>
                  <a:pt x="3739868" y="6153081"/>
                  <a:pt x="2583267" y="6855849"/>
                </a:cubicBezTo>
                <a:lnTo>
                  <a:pt x="257952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7123F91-94FF-6BC3-C0F5-C39E59A4A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458" y="643467"/>
            <a:ext cx="3405947" cy="5571066"/>
          </a:xfrm>
        </p:spPr>
        <p:txBody>
          <a:bodyPr>
            <a:normAutofit/>
          </a:bodyPr>
          <a:lstStyle/>
          <a:p>
            <a:r>
              <a:rPr lang="es-EC" dirty="0">
                <a:solidFill>
                  <a:srgbClr val="FFFFFF"/>
                </a:solidFill>
              </a:rPr>
              <a:t>Herramientas Utilizadas.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1F2E09A9-6442-50AF-18EE-F22B979131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4683837"/>
              </p:ext>
            </p:extLst>
          </p:nvPr>
        </p:nvGraphicFramePr>
        <p:xfrm>
          <a:off x="5207640" y="643466"/>
          <a:ext cx="6291714" cy="5530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35663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F03957-DD53-0EC5-5175-143B2E9CD0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C4028FD-8BAA-4A19-BFDE-594D991B7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60478E1-7615-07E8-D099-88F8C3FF84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r>
              <a:rPr lang="es-EC" sz="5200"/>
              <a:t>Lógica del Juego</a:t>
            </a:r>
          </a:p>
        </p:txBody>
      </p:sp>
      <p:graphicFrame>
        <p:nvGraphicFramePr>
          <p:cNvPr id="5" name="Marcador de contenido 4">
            <a:extLst>
              <a:ext uri="{FF2B5EF4-FFF2-40B4-BE49-F238E27FC236}">
                <a16:creationId xmlns:a16="http://schemas.microsoft.com/office/drawing/2014/main" id="{AA10D41F-1540-09B0-E8DE-F18E38944A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455856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7318790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84F2735-DB59-DEE0-F82A-AE9D52E7A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s-EC" sz="4600"/>
              <a:t>DIAGRAMAS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CA355D-57DE-D688-E202-3FE5676080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C" sz="2200" dirty="0"/>
              <a:t>Diagrama de Casos de Uso</a:t>
            </a:r>
          </a:p>
        </p:txBody>
      </p:sp>
      <p:pic>
        <p:nvPicPr>
          <p:cNvPr id="5" name="Imagen 4" descr="Diagrama&#10;&#10;El contenido generado por IA puede ser incorrecto.">
            <a:extLst>
              <a:ext uri="{FF2B5EF4-FFF2-40B4-BE49-F238E27FC236}">
                <a16:creationId xmlns:a16="http://schemas.microsoft.com/office/drawing/2014/main" id="{AA2D1E2E-8036-481D-CA90-ECBC20F16A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74" t="2703" r="28493" b="38683"/>
          <a:stretch>
            <a:fillRect/>
          </a:stretch>
        </p:blipFill>
        <p:spPr>
          <a:xfrm>
            <a:off x="4876800" y="0"/>
            <a:ext cx="5002924" cy="663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54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0A3662-03C9-3823-57B3-48244E0B1B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389E9E2-9BA8-1951-AA97-DFEB070122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8854C6-DE49-6C1F-1685-717BA900F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s-EC" sz="4600"/>
              <a:t>DIAGRAMAS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A51CEF95-3D22-8839-433E-9D7534766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36337C-03A4-DEF0-60E1-4061D1834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C" sz="2200" dirty="0"/>
              <a:t>Diagrama de Arquitectura del Sistema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E8E870F-B130-43E2-8B9B-D1D1CCC174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6097" y="285930"/>
            <a:ext cx="4067503" cy="6286140"/>
          </a:xfrm>
          <a:prstGeom prst="rect">
            <a:avLst/>
          </a:prstGeom>
        </p:spPr>
      </p:pic>
      <p:cxnSp>
        <p:nvCxnSpPr>
          <p:cNvPr id="8" name="Conector recto de flecha 7">
            <a:extLst>
              <a:ext uri="{FF2B5EF4-FFF2-40B4-BE49-F238E27FC236}">
                <a16:creationId xmlns:a16="http://schemas.microsoft.com/office/drawing/2014/main" id="{6911A4DE-5A27-5A1F-2394-B8D1845FD23C}"/>
              </a:ext>
            </a:extLst>
          </p:cNvPr>
          <p:cNvCxnSpPr>
            <a:cxnSpLocks/>
          </p:cNvCxnSpPr>
          <p:nvPr/>
        </p:nvCxnSpPr>
        <p:spPr>
          <a:xfrm>
            <a:off x="7704422" y="2930013"/>
            <a:ext cx="0" cy="4989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429001F1-FEFB-9345-6DF5-868F4D6BDB87}"/>
              </a:ext>
            </a:extLst>
          </p:cNvPr>
          <p:cNvCxnSpPr>
            <a:cxnSpLocks/>
          </p:cNvCxnSpPr>
          <p:nvPr/>
        </p:nvCxnSpPr>
        <p:spPr>
          <a:xfrm>
            <a:off x="7695438" y="4596581"/>
            <a:ext cx="0" cy="4989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8062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68F5566-C2FD-AFFD-5BA0-BFD7F9C3D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5974073-F4AC-6AA8-5D10-55F91774FE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8104E0C-B9AF-7469-C377-CC6FFC24D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s-EC" sz="4600"/>
              <a:t>DIAGRAMAS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9AC1172-24C5-B30B-A17E-BD2F526D3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626BCFB-5D04-4546-0F48-B53427C57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s-EC" sz="2200" dirty="0"/>
              <a:t>Diagrama de Flujo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9704703-C783-548E-5ADE-4BE9E8D138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919" y="0"/>
            <a:ext cx="29585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1728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234</Words>
  <Application>Microsoft Office PowerPoint</Application>
  <PresentationFormat>Panorámica</PresentationFormat>
  <Paragraphs>39</Paragraphs>
  <Slides>12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Tema de Office</vt:lpstr>
      <vt:lpstr>Proyecto: Software Piedra, Papel y Tijera</vt:lpstr>
      <vt:lpstr>SOFTWARE PIEDRA, PAPEL O TIJERA.</vt:lpstr>
      <vt:lpstr>Introducción.</vt:lpstr>
      <vt:lpstr>Objetivos.</vt:lpstr>
      <vt:lpstr>Herramientas Utilizadas.</vt:lpstr>
      <vt:lpstr>Lógica del Juego</vt:lpstr>
      <vt:lpstr>DIAGRAMAS</vt:lpstr>
      <vt:lpstr>DIAGRAMAS</vt:lpstr>
      <vt:lpstr>DIAGRAMAS</vt:lpstr>
      <vt:lpstr>CÓDIGO</vt:lpstr>
      <vt:lpstr>Explicación de Código Principal</vt:lpstr>
      <vt:lpstr>Video Demostrativo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Luis Lituma</dc:creator>
  <cp:lastModifiedBy>Luis Lituma</cp:lastModifiedBy>
  <cp:revision>1</cp:revision>
  <dcterms:created xsi:type="dcterms:W3CDTF">2025-06-22T01:48:10Z</dcterms:created>
  <dcterms:modified xsi:type="dcterms:W3CDTF">2025-06-22T02:44:13Z</dcterms:modified>
</cp:coreProperties>
</file>

<file path=docProps/thumbnail.jpeg>
</file>